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24" d="100"/>
          <a:sy n="124" d="100"/>
        </p:scale>
        <p:origin x="0" y="0"/>
      </p:cViewPr>
      <p:guideLst>
        <p:guide orient="horz" pos="219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66" y="1437036"/>
            <a:ext cx="10105564" cy="4190809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21" y="888519"/>
            <a:ext cx="1374076" cy="1521468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4609" y="0"/>
            <a:ext cx="1423455" cy="1275873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" y="3949446"/>
            <a:ext cx="938352" cy="1276540"/>
          </a:xfrm>
          <a:prstGeom prst="rect">
            <a:avLst/>
          </a:prstGeom>
        </p:spPr>
      </p:pic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1549" y="756712"/>
            <a:ext cx="560451" cy="664941"/>
          </a:xfrm>
          <a:prstGeom prst="rect">
            <a:avLst/>
          </a:prstGeom>
        </p:spPr>
      </p:pic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6916" y="218408"/>
            <a:ext cx="556487" cy="585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92807" y="256857"/>
            <a:ext cx="1506378" cy="25717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</a:t>
            </a:r>
            <a:r>
              <a:rPr lang="en-US" sz="2000" b="1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sz="2000" b="1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年河北省</a:t>
            </a:r>
            <a:endParaRPr sz="2000" b="1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5936" y="562229"/>
            <a:ext cx="3295650" cy="289274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lnSpc>
                <a:spcPct val="127000"/>
              </a:lnSpc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信息技术与教学融合课</a:t>
            </a:r>
            <a:r>
              <a:rPr lang="zh-CN" sz="2000" b="1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展示活动</a:t>
            </a:r>
            <a:endParaRPr lang="zh-CN" sz="2000" b="1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0712" y="2392489"/>
            <a:ext cx="5429250" cy="803719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sz="6000" b="1" i="0">
                <a:solidFill>
                  <a:srgbClr val="060606"/>
                </a:solidFill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sz="6000" b="1" i="0">
                <a:solidFill>
                  <a:srgbClr val="060606"/>
                </a:solidFill>
                <a:latin typeface="黑体" panose="02010609060101010101" charset="-122"/>
                <a:ea typeface="黑体" panose="02010609060101010101" charset="-122"/>
              </a:rPr>
              <a:t>宇宙生命之谜》</a:t>
            </a:r>
            <a:endParaRPr sz="6000" b="1" i="0">
              <a:solidFill>
                <a:srgbClr val="060606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3665" y="3482530"/>
            <a:ext cx="3854005" cy="321468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>
                <a:solidFill>
                  <a:srgbClr val="020202"/>
                </a:solidFill>
                <a:latin typeface="黑体" panose="02010609060101010101" charset="-122"/>
                <a:ea typeface="黑体" panose="02010609060101010101" charset="-122"/>
              </a:rPr>
              <a:t>小学语文</a:t>
            </a:r>
            <a:r>
              <a:rPr lang="en-US" sz="2400" b="0" i="0">
                <a:solidFill>
                  <a:srgbClr val="020202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sz="2400" b="0" i="0">
                <a:solidFill>
                  <a:srgbClr val="020202"/>
                </a:solidFill>
                <a:latin typeface="黑体" panose="02010609060101010101" charset="-122"/>
                <a:ea typeface="黑体" panose="02010609060101010101" charset="-122"/>
              </a:rPr>
              <a:t>部编版</a:t>
            </a:r>
            <a:r>
              <a:rPr lang="en-US" sz="2400" b="0" i="0">
                <a:solidFill>
                  <a:srgbClr val="020202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sz="2400" b="0" i="0">
                <a:solidFill>
                  <a:srgbClr val="020202"/>
                </a:solidFill>
                <a:latin typeface="黑体" panose="02010609060101010101" charset="-122"/>
                <a:ea typeface="黑体" panose="02010609060101010101" charset="-122"/>
              </a:rPr>
              <a:t>六年级上册</a:t>
            </a:r>
            <a:endParaRPr sz="2400" b="0" i="0">
              <a:solidFill>
                <a:srgbClr val="02020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1244" y="4554093"/>
            <a:ext cx="4498752" cy="321468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24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王</a:t>
            </a:r>
            <a:r>
              <a:rPr lang="en-US" sz="24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-- </a:t>
            </a:r>
            <a:r>
              <a:rPr sz="2400" b="0" i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河北省XX市XX区XX学校</a:t>
            </a:r>
            <a:endParaRPr sz="2400" b="0" i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WPS 演示</Application>
  <PresentationFormat>On-screen Show (16:9)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黑体</vt:lpstr>
      <vt:lpstr>KSOFA79FCC30</vt:lpstr>
      <vt:lpstr>Segoe Print</vt:lpstr>
      <vt:lpstr>Arial Unicode MS</vt:lpstr>
      <vt:lpstr>Calibri</vt:lpstr>
      <vt:lpstr>黑体</vt:lpstr>
      <vt:lpstr>方正大黑体_GBK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张婵</cp:lastModifiedBy>
  <cp:revision>6</cp:revision>
  <dcterms:created xsi:type="dcterms:W3CDTF">2013-01-27T09:14:00Z</dcterms:created>
  <dcterms:modified xsi:type="dcterms:W3CDTF">2026-06-30T09:16:38Z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326BE27CF9A245F796B6849B29AC8795_13</vt:lpwstr>
  </property>
</Properties>
</file>